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1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4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5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1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6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5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6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2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DCAD9-1C1E-4AE7-AFCA-E9E7A357020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03D3-CB97-409C-82CD-6AFCE16A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5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Tina\Desktop\21 DAY ASSESSMENTS\21 DAY AFTER PICS AND ASSESSMENTS\21 Day After pics\TINA BEFORE AND AFTER 21 DAY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" t="9091" r="6402" b="15385"/>
          <a:stretch/>
        </p:blipFill>
        <p:spPr bwMode="auto">
          <a:xfrm>
            <a:off x="0" y="283688"/>
            <a:ext cx="8617527" cy="523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" t="6821" r="-615" b="9503"/>
          <a:stretch/>
        </p:blipFill>
        <p:spPr>
          <a:xfrm>
            <a:off x="-1371600" y="4419600"/>
            <a:ext cx="1274617" cy="12746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49381" y="5486399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Results in just 21 days!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C:\Users\Tina\Desktop\photos\IMG_070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6" t="7750" r="21885" b="5623"/>
          <a:stretch/>
        </p:blipFill>
        <p:spPr bwMode="auto">
          <a:xfrm>
            <a:off x="1676399" y="881080"/>
            <a:ext cx="1345927" cy="39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ina\Desktop\photos\IMG_071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6138" r="19841" b="1666"/>
          <a:stretch/>
        </p:blipFill>
        <p:spPr bwMode="auto">
          <a:xfrm>
            <a:off x="8382000" y="304800"/>
            <a:ext cx="2293257" cy="632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0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14393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</dc:creator>
  <cp:lastModifiedBy>Tina</cp:lastModifiedBy>
  <cp:revision>7</cp:revision>
  <dcterms:created xsi:type="dcterms:W3CDTF">2013-08-15T12:53:34Z</dcterms:created>
  <dcterms:modified xsi:type="dcterms:W3CDTF">2014-01-17T23:02:57Z</dcterms:modified>
</cp:coreProperties>
</file>